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40C"/>
    <a:srgbClr val="FF0000"/>
    <a:srgbClr val="000000"/>
    <a:srgbClr val="FF3300"/>
    <a:srgbClr val="0000FF"/>
    <a:srgbClr val="0099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2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5243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5575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053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672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479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3411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0619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3589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19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303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125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EEEDE-286D-4119-B2F0-4F3EE0DC36E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1E6AE-F314-4700-80EC-BB87149023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558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b="1" i="1" u="sng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DINGO</a:t>
            </a:r>
            <a:endParaRPr lang="en-AU" sz="6000" b="1" i="1" u="sng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pic>
        <p:nvPicPr>
          <p:cNvPr id="1026" name="Picture 2" descr="C:\Users\JAC0004.CURRIC\AppData\Local\Microsoft\Windows\Temporary Internet Files\Content.IE5\H3OF3DV1\MC9001862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48880"/>
            <a:ext cx="3888432" cy="357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AC0004.CURRIC\AppData\Local\Microsoft\Windows\Temporary Internet Files\Content.IE5\H3OF3DV1\MP90040330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27" y="260649"/>
            <a:ext cx="283886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616" y="0"/>
            <a:ext cx="3456384" cy="23019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3" y="2349796"/>
            <a:ext cx="2946524" cy="26466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09" y="4972050"/>
            <a:ext cx="2598415" cy="1791248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390587"/>
            <a:ext cx="2267743" cy="1744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028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795">
        <p14:vortex dir="r"/>
      </p:transition>
    </mc:Choice>
    <mc:Fallback>
      <p:transition spd="slow" advTm="17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r>
              <a:rPr lang="en-AU" sz="6000" dirty="0" smtClean="0">
                <a:solidFill>
                  <a:srgbClr val="FF3300"/>
                </a:solidFill>
                <a:latin typeface="Kahootz Fire Outline" pitchFamily="18" charset="0"/>
              </a:rPr>
              <a:t>H</a:t>
            </a:r>
            <a:r>
              <a:rPr lang="en-AU" sz="6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Kahootz Fire Outline" pitchFamily="18" charset="0"/>
              </a:rPr>
              <a:t>a</a:t>
            </a:r>
            <a:r>
              <a:rPr lang="en-AU" sz="6000" dirty="0" smtClean="0">
                <a:solidFill>
                  <a:srgbClr val="0099CC"/>
                </a:solidFill>
                <a:latin typeface="Kahootz Fire Outline" pitchFamily="18" charset="0"/>
              </a:rPr>
              <a:t>b</a:t>
            </a:r>
            <a:r>
              <a:rPr lang="en-AU" sz="6000" dirty="0" smtClean="0">
                <a:solidFill>
                  <a:srgbClr val="FF0000"/>
                </a:solidFill>
                <a:latin typeface="Kahootz Fire Outline" pitchFamily="18" charset="0"/>
              </a:rPr>
              <a:t>itat</a:t>
            </a:r>
            <a:endParaRPr lang="en-AU" sz="6000" dirty="0">
              <a:solidFill>
                <a:srgbClr val="FF0000"/>
              </a:solidFill>
              <a:latin typeface="Kahootz Fire Outlin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874" y="1196752"/>
            <a:ext cx="8686800" cy="5001419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 </a:t>
            </a:r>
          </a:p>
          <a:p>
            <a:r>
              <a:rPr lang="en-AU" dirty="0" smtClean="0"/>
              <a:t>The Dingo lives in outback Australia in a tree hollow.</a:t>
            </a:r>
          </a:p>
          <a:p>
            <a:endParaRPr lang="en-AU" dirty="0"/>
          </a:p>
        </p:txBody>
      </p:sp>
      <p:pic>
        <p:nvPicPr>
          <p:cNvPr id="2050" name="Picture 2" descr="C:\Users\JAC0004.CURRIC\AppData\Local\Microsoft\Windows\Temporary Internet Files\Content.IE5\H3OF3DV1\MP9004033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279" y="2996952"/>
            <a:ext cx="4225603" cy="281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75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7646">
        <p:dissolve/>
      </p:transition>
    </mc:Choice>
    <mc:Fallback>
      <p:transition spd="slow" advTm="7646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i="1" u="sng" dirty="0" smtClean="0">
                <a:solidFill>
                  <a:srgbClr val="0000FF"/>
                </a:solidFill>
                <a:latin typeface="Algerian" pitchFamily="82" charset="0"/>
              </a:rPr>
              <a:t>Prey</a:t>
            </a:r>
            <a:endParaRPr lang="en-AU" sz="9600" i="1" u="sng" dirty="0">
              <a:solidFill>
                <a:srgbClr val="0000FF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83852"/>
            <a:ext cx="8229600" cy="4525963"/>
          </a:xfrm>
        </p:spPr>
        <p:txBody>
          <a:bodyPr>
            <a:normAutofit/>
          </a:bodyPr>
          <a:lstStyle/>
          <a:p>
            <a:r>
              <a:rPr lang="en-AU" sz="1800" u="sng" dirty="0" smtClean="0">
                <a:latin typeface="Algerian" pitchFamily="82" charset="0"/>
              </a:rPr>
              <a:t>Dingoes  hunt  lizards, rabbits   and  kangaroos.</a:t>
            </a:r>
            <a:endParaRPr lang="en-AU" sz="1800" u="sng" dirty="0">
              <a:latin typeface="Algerian" pitchFamily="82" charset="0"/>
            </a:endParaRPr>
          </a:p>
        </p:txBody>
      </p:sp>
      <p:pic>
        <p:nvPicPr>
          <p:cNvPr id="1026" name="Picture 2" descr="C:\Users\JAC0004.CURRIC\AppData\Local\Microsoft\Windows\Temporary Internet Files\Content.IE5\H3OF3DV1\MC900186208[2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428" y="1894862"/>
            <a:ext cx="2712771" cy="247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AC0004.CURRIC\AppData\Local\Microsoft\Windows\Temporary Internet Files\Content.IE5\GS8YTP3T\MP90040330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1689"/>
            <a:ext cx="2903852" cy="193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AC0004.CURRIC\AppData\Local\Microsoft\Windows\Temporary Internet Files\Content.IE5\I6BQAZG3\MP900403190[2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316" y="3846834"/>
            <a:ext cx="1008112" cy="150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428" y="4365104"/>
            <a:ext cx="2856788" cy="1904525"/>
          </a:xfrm>
          <a:prstGeom prst="rect">
            <a:avLst/>
          </a:prstGeom>
        </p:spPr>
      </p:pic>
      <p:pic>
        <p:nvPicPr>
          <p:cNvPr id="5" name="Picture 2" descr="C:\Users\JAC0004\AppData\Local\Microsoft\Windows\Temporary Internet Files\Content.IE5\GS8YTP3T\MP900227809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736" y="3734662"/>
            <a:ext cx="1964680" cy="299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6834"/>
            <a:ext cx="2738733" cy="1765776"/>
          </a:xfrm>
          <a:prstGeom prst="rect">
            <a:avLst/>
          </a:prstGeom>
        </p:spPr>
      </p:pic>
      <p:pic>
        <p:nvPicPr>
          <p:cNvPr id="7" name="Picture 2" descr="C:\Users\JAC0004.CURRIC\AppData\Local\Microsoft\Windows\Temporary Internet Files\Content.IE5\I6BQAZG3\MP900439280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801795"/>
            <a:ext cx="2448272" cy="290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410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7164">
        <p14:vortex dir="r"/>
      </p:transition>
    </mc:Choice>
    <mc:Fallback>
      <p:transition spd="slow" advTm="71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dirty="0" smtClean="0">
                <a:solidFill>
                  <a:srgbClr val="0000FF"/>
                </a:solidFill>
                <a:latin typeface="Algerian" pitchFamily="82" charset="0"/>
              </a:rPr>
              <a:t>Special Features</a:t>
            </a:r>
            <a:endParaRPr lang="en-AU" sz="6600" dirty="0">
              <a:solidFill>
                <a:srgbClr val="0000FF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4392488" cy="4525963"/>
          </a:xfrm>
        </p:spPr>
        <p:txBody>
          <a:bodyPr/>
          <a:lstStyle/>
          <a:p>
            <a:r>
              <a:rPr lang="en-AU" dirty="0" smtClean="0"/>
              <a:t>Dingoes have sharp claws for </a:t>
            </a:r>
            <a:r>
              <a:rPr lang="en-AU" dirty="0" smtClean="0"/>
              <a:t>digging </a:t>
            </a:r>
            <a:r>
              <a:rPr lang="en-AU" dirty="0" smtClean="0"/>
              <a:t>and big ears for hearing their predators, and sharp teeth to chew their </a:t>
            </a:r>
            <a:r>
              <a:rPr lang="en-AU" dirty="0" smtClean="0"/>
              <a:t>prey.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88840"/>
            <a:ext cx="4038600" cy="2664296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45" y="3625570"/>
            <a:ext cx="4176464" cy="321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319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9030">
        <p14:prism/>
      </p:transition>
    </mc:Choice>
    <mc:Fallback>
      <p:transition spd="slow" advTm="903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800" dirty="0" smtClean="0"/>
              <a:t>Pr</a:t>
            </a:r>
            <a:r>
              <a:rPr lang="en-AU" sz="8800" dirty="0" smtClean="0">
                <a:solidFill>
                  <a:srgbClr val="FF0000"/>
                </a:solidFill>
              </a:rPr>
              <a:t>e</a:t>
            </a:r>
            <a:r>
              <a:rPr lang="en-AU" sz="8800" dirty="0" smtClean="0"/>
              <a:t>d</a:t>
            </a:r>
            <a:r>
              <a:rPr lang="en-AU" sz="8800" dirty="0" smtClean="0">
                <a:solidFill>
                  <a:srgbClr val="FF0000"/>
                </a:solidFill>
              </a:rPr>
              <a:t>a</a:t>
            </a:r>
            <a:r>
              <a:rPr lang="en-AU" sz="8800" dirty="0" smtClean="0"/>
              <a:t>t</a:t>
            </a:r>
            <a:r>
              <a:rPr lang="en-AU" sz="8800" dirty="0" smtClean="0">
                <a:solidFill>
                  <a:srgbClr val="FF0000"/>
                </a:solidFill>
              </a:rPr>
              <a:t>o</a:t>
            </a:r>
            <a:r>
              <a:rPr lang="en-AU" sz="8800" dirty="0" smtClean="0"/>
              <a:t>r</a:t>
            </a:r>
            <a:r>
              <a:rPr lang="en-AU" sz="8800" dirty="0" smtClean="0">
                <a:solidFill>
                  <a:srgbClr val="FF0000"/>
                </a:solidFill>
              </a:rPr>
              <a:t>s</a:t>
            </a:r>
            <a:endParaRPr lang="en-AU" sz="8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The Dingoes </a:t>
            </a:r>
            <a:r>
              <a:rPr lang="en-AU" sz="4400" dirty="0" smtClean="0">
                <a:solidFill>
                  <a:srgbClr val="FF0000"/>
                </a:solidFill>
              </a:rPr>
              <a:t>PREDATORS  </a:t>
            </a:r>
            <a:r>
              <a:rPr lang="en-AU" dirty="0" smtClean="0">
                <a:solidFill>
                  <a:srgbClr val="FF0000"/>
                </a:solidFill>
              </a:rPr>
              <a:t>are men and guns, because men shoot dingoes </a:t>
            </a:r>
            <a:r>
              <a:rPr lang="en-AU" dirty="0" smtClean="0">
                <a:solidFill>
                  <a:srgbClr val="FF0000"/>
                </a:solidFill>
              </a:rPr>
              <a:t>because</a:t>
            </a:r>
            <a:r>
              <a:rPr lang="en-AU" dirty="0" smtClean="0">
                <a:solidFill>
                  <a:srgbClr val="FF0000"/>
                </a:solidFill>
              </a:rPr>
              <a:t> they get too </a:t>
            </a:r>
            <a:r>
              <a:rPr lang="en-AU" dirty="0" smtClean="0">
                <a:solidFill>
                  <a:srgbClr val="FF0000"/>
                </a:solidFill>
              </a:rPr>
              <a:t>close to farm animals.</a:t>
            </a:r>
            <a:endParaRPr lang="en-AU" sz="4400" dirty="0">
              <a:solidFill>
                <a:srgbClr val="FF0000"/>
              </a:solidFill>
            </a:endParaRPr>
          </a:p>
        </p:txBody>
      </p:sp>
      <p:pic>
        <p:nvPicPr>
          <p:cNvPr id="1029" name="Picture 5" descr="C:\Users\JAC0004\AppData\Local\Microsoft\Windows\Temporary Internet Files\Content.IE5\IKN2405M\MP90044870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077072"/>
            <a:ext cx="1853952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328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8690">
        <p14:vortex dir="r"/>
      </p:transition>
    </mc:Choice>
    <mc:Fallback>
      <p:transition spd="slow" advTm="86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000" b="1" i="1" u="sng" dirty="0" smtClean="0">
                <a:solidFill>
                  <a:srgbClr val="FF0000"/>
                </a:solidFill>
                <a:latin typeface="Baskerville Old Face" pitchFamily="18" charset="0"/>
              </a:rPr>
              <a:t>Life Cycle</a:t>
            </a:r>
            <a:endParaRPr lang="en-AU" sz="8000" b="1" i="1" u="sng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Dingoes are placental, which means “live birth”.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32856"/>
            <a:ext cx="4590429" cy="465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5823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6799">
        <p14:flip dir="r"/>
      </p:transition>
    </mc:Choice>
    <mc:Fallback>
      <p:transition spd="slow" advTm="67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r>
              <a:rPr lang="en-AU" i="1" u="sng" dirty="0" smtClean="0"/>
              <a:t/>
            </a:r>
            <a:br>
              <a:rPr lang="en-AU" i="1" u="sng" dirty="0" smtClean="0"/>
            </a:br>
            <a:r>
              <a:rPr lang="en-AU" i="1" u="sng" dirty="0" smtClean="0">
                <a:solidFill>
                  <a:srgbClr val="FF0000"/>
                </a:solidFill>
                <a:latin typeface="Algerian" pitchFamily="82" charset="0"/>
              </a:rPr>
              <a:t>THANK YOU FOR WATCHING!</a:t>
            </a:r>
            <a:endParaRPr lang="en-AU" i="1" u="sng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1026" name="Picture 2" descr="C:\Users\JAC0004\AppData\Local\Microsoft\Windows\Temporary Internet Files\Content.IE5\GS8YTP3T\MC90042316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1827886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AC0004\AppData\Local\Microsoft\Windows\Temporary Internet Files\Content.IE5\I6BQAZG3\MC90043821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390" y="836712"/>
            <a:ext cx="1962150" cy="148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AC0004\AppData\Local\Microsoft\Windows\Temporary Internet Files\Content.IE5\I6BQAZG3\MC900442149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2656"/>
            <a:ext cx="280035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AC0004\AppData\Local\Microsoft\Windows\Temporary Internet Files\Content.IE5\GS8YTP3T\MC90043382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JAC0004\AppData\Local\Microsoft\Windows\Temporary Internet Files\Content.IE5\I6BQAZG3\MC900434917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65104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JAC0004\AppData\Local\Microsoft\Windows\Temporary Internet Files\Content.IE5\H3OF3DV1\MC900432439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05064"/>
            <a:ext cx="160020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JAC0004\AppData\Local\Microsoft\Windows\Temporary Internet Files\Content.IE5\IKN2405M\MC900432461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045" y="1537083"/>
            <a:ext cx="1710185" cy="164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JAC0004\AppData\Local\Microsoft\Windows\Temporary Internet Files\Content.IE5\IKN2405M\MC900434743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059" y="3331898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951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940">
        <p14:vortex dir="r"/>
      </p:transition>
    </mc:Choice>
    <mc:Fallback>
      <p:transition spd="slow" advTm="194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81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DINGO</vt:lpstr>
      <vt:lpstr>Habitat</vt:lpstr>
      <vt:lpstr>Prey</vt:lpstr>
      <vt:lpstr>Special Features</vt:lpstr>
      <vt:lpstr>Predators</vt:lpstr>
      <vt:lpstr>Life Cycle</vt:lpstr>
      <vt:lpstr> THANK YOU FOR WATCHING!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Lucas JACKMAN</dc:creator>
  <cp:lastModifiedBy>Lucas JACKMAN</cp:lastModifiedBy>
  <cp:revision>27</cp:revision>
  <dcterms:created xsi:type="dcterms:W3CDTF">2012-11-06T22:39:54Z</dcterms:created>
  <dcterms:modified xsi:type="dcterms:W3CDTF">2012-11-28T22:43:40Z</dcterms:modified>
</cp:coreProperties>
</file>